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59" r:id="rId6"/>
    <p:sldId id="261" r:id="rId7"/>
  </p:sldIdLst>
  <p:sldSz cx="6858000" cy="9144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454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2B73-CF32-4AB2-9956-DF6BC93EF264}" type="datetimeFigureOut">
              <a:rPr lang="nb-NO" smtClean="0"/>
              <a:t>19.04.2021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F99-CB9F-4F5A-943C-60B7D90306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051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2B73-CF32-4AB2-9956-DF6BC93EF264}" type="datetimeFigureOut">
              <a:rPr lang="nb-NO" smtClean="0"/>
              <a:t>19.04.2021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F99-CB9F-4F5A-943C-60B7D90306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830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2B73-CF32-4AB2-9956-DF6BC93EF264}" type="datetimeFigureOut">
              <a:rPr lang="nb-NO" smtClean="0"/>
              <a:t>19.04.2021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F99-CB9F-4F5A-943C-60B7D90306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426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2B73-CF32-4AB2-9956-DF6BC93EF264}" type="datetimeFigureOut">
              <a:rPr lang="nb-NO" smtClean="0"/>
              <a:t>19.04.2021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F99-CB9F-4F5A-943C-60B7D90306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2993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2B73-CF32-4AB2-9956-DF6BC93EF264}" type="datetimeFigureOut">
              <a:rPr lang="nb-NO" smtClean="0"/>
              <a:t>19.04.2021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F99-CB9F-4F5A-943C-60B7D90306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2358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2B73-CF32-4AB2-9956-DF6BC93EF264}" type="datetimeFigureOut">
              <a:rPr lang="nb-NO" smtClean="0"/>
              <a:t>19.04.2021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F99-CB9F-4F5A-943C-60B7D90306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777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2B73-CF32-4AB2-9956-DF6BC93EF264}" type="datetimeFigureOut">
              <a:rPr lang="nb-NO" smtClean="0"/>
              <a:t>19.04.2021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F99-CB9F-4F5A-943C-60B7D90306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370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2B73-CF32-4AB2-9956-DF6BC93EF264}" type="datetimeFigureOut">
              <a:rPr lang="nb-NO" smtClean="0"/>
              <a:t>19.04.2021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F99-CB9F-4F5A-943C-60B7D90306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1114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2B73-CF32-4AB2-9956-DF6BC93EF264}" type="datetimeFigureOut">
              <a:rPr lang="nb-NO" smtClean="0"/>
              <a:t>19.04.2021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F99-CB9F-4F5A-943C-60B7D90306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742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2B73-CF32-4AB2-9956-DF6BC93EF264}" type="datetimeFigureOut">
              <a:rPr lang="nb-NO" smtClean="0"/>
              <a:t>19.04.2021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F99-CB9F-4F5A-943C-60B7D90306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135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2B73-CF32-4AB2-9956-DF6BC93EF264}" type="datetimeFigureOut">
              <a:rPr lang="nb-NO" smtClean="0"/>
              <a:t>19.04.2021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F99-CB9F-4F5A-943C-60B7D90306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75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32B73-CF32-4AB2-9956-DF6BC93EF264}" type="datetimeFigureOut">
              <a:rPr lang="nb-NO" smtClean="0"/>
              <a:t>19.04.2021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F1F99-CB9F-4F5A-943C-60B7D90306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75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post@scalabad.no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391827" y="963275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/>
              <a:t>SERVANTER </a:t>
            </a:r>
            <a:r>
              <a:rPr lang="nb-NO" dirty="0"/>
              <a:t>Porselen «Superslim»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458236" y="8580189"/>
            <a:ext cx="5941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Elegante porselen servanter i superslim utførelse!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0" t="48425" r="37865" b="26373"/>
          <a:stretch/>
        </p:blipFill>
        <p:spPr>
          <a:xfrm>
            <a:off x="692696" y="1683138"/>
            <a:ext cx="2304256" cy="179346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0" t="38227" r="22701" b="23223"/>
          <a:stretch/>
        </p:blipFill>
        <p:spPr>
          <a:xfrm>
            <a:off x="3548877" y="1683137"/>
            <a:ext cx="2760326" cy="1862927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t="36613" r="51182" b="42912"/>
          <a:stretch/>
        </p:blipFill>
        <p:spPr>
          <a:xfrm>
            <a:off x="692696" y="3764815"/>
            <a:ext cx="2304256" cy="1872208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2" t="24334" r="34828" b="15390"/>
          <a:stretch/>
        </p:blipFill>
        <p:spPr>
          <a:xfrm>
            <a:off x="665329" y="5925234"/>
            <a:ext cx="2520280" cy="1860649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040" y="308524"/>
            <a:ext cx="1512952" cy="468952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FD2C0535-0A1A-41E0-ACF2-1D39B72671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877" y="3764815"/>
            <a:ext cx="2760326" cy="413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8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391827" y="963275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/>
              <a:t>SERVANTER </a:t>
            </a:r>
            <a:r>
              <a:rPr lang="nb-NO" sz="1400" dirty="0"/>
              <a:t>Porselen «Superslim»</a:t>
            </a:r>
          </a:p>
          <a:p>
            <a:pPr algn="ctr"/>
            <a:endParaRPr lang="nb-NO" sz="14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478118" y="1332607"/>
            <a:ext cx="594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Elegante porselen servanter med markante avrundede hjørner i superslim porselen.</a:t>
            </a:r>
          </a:p>
          <a:p>
            <a:pPr algn="ctr"/>
            <a:r>
              <a:rPr lang="nb-NO" sz="1200" dirty="0"/>
              <a:t>KVADRAT modellen leveres i breddene 40 / 42 og 60 cm m/ HULL for armatur eller UTEN hull – beregnet for vegg montert armatur.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81378" r="55250" b="3805"/>
          <a:stretch/>
        </p:blipFill>
        <p:spPr>
          <a:xfrm>
            <a:off x="214765" y="4039980"/>
            <a:ext cx="2520280" cy="1224136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81386" r="47900" b="3793"/>
          <a:stretch/>
        </p:blipFill>
        <p:spPr>
          <a:xfrm>
            <a:off x="202044" y="7596336"/>
            <a:ext cx="3024336" cy="1224136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268098" y="2040493"/>
            <a:ext cx="61206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KVADRAT 40 </a:t>
            </a:r>
            <a:r>
              <a:rPr lang="nb-NO" sz="1400" dirty="0"/>
              <a:t>m/</a:t>
            </a:r>
            <a:r>
              <a:rPr lang="nb-NO" sz="1400" b="1" dirty="0"/>
              <a:t> HULL </a:t>
            </a:r>
            <a:r>
              <a:rPr lang="nb-NO" sz="1400" dirty="0"/>
              <a:t>for armatur</a:t>
            </a:r>
          </a:p>
          <a:p>
            <a:r>
              <a:rPr lang="nb-NO" sz="1200" dirty="0"/>
              <a:t>Mål:  B: 42 x D: 42 x H: 13 cm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369380" y="5460395"/>
            <a:ext cx="61206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KVADRAT 40 - UTEN</a:t>
            </a:r>
            <a:r>
              <a:rPr lang="nb-NO" sz="1400" dirty="0"/>
              <a:t> hull – OBS: beregnet for Vegg armatur</a:t>
            </a:r>
          </a:p>
          <a:p>
            <a:r>
              <a:rPr lang="nb-NO" sz="1200" dirty="0"/>
              <a:t>Mål: B: 40 x D: 40 x H: 11,5 cm</a:t>
            </a:r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14099" r="3416" b="6222"/>
          <a:stretch/>
        </p:blipFill>
        <p:spPr>
          <a:xfrm>
            <a:off x="3148418" y="2688492"/>
            <a:ext cx="3240360" cy="2448273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1" t="9869" r="12201" b="3181"/>
          <a:stretch/>
        </p:blipFill>
        <p:spPr>
          <a:xfrm>
            <a:off x="1471634" y="2694116"/>
            <a:ext cx="1470098" cy="1345864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t="11216" r="6951" b="3460"/>
          <a:stretch/>
        </p:blipFill>
        <p:spPr>
          <a:xfrm>
            <a:off x="3143522" y="5868144"/>
            <a:ext cx="3220722" cy="2592288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t="12509" r="8000" b="9469"/>
          <a:stretch/>
        </p:blipFill>
        <p:spPr>
          <a:xfrm>
            <a:off x="1482428" y="6053658"/>
            <a:ext cx="1393340" cy="1393340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040" y="308524"/>
            <a:ext cx="1512952" cy="4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5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415419" y="737379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/>
              <a:t>SERVANTER </a:t>
            </a:r>
            <a:r>
              <a:rPr lang="nb-NO" sz="1400" dirty="0"/>
              <a:t>Porselen «Superslim»</a:t>
            </a:r>
          </a:p>
          <a:p>
            <a:pPr algn="ctr"/>
            <a:endParaRPr lang="nb-NO" sz="14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504995" y="1122431"/>
            <a:ext cx="594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Elegante porselen servanter med markante avrundede hjørner i superslim porselen.</a:t>
            </a:r>
          </a:p>
          <a:p>
            <a:pPr algn="ctr"/>
            <a:r>
              <a:rPr lang="nb-NO" sz="1200" dirty="0"/>
              <a:t>KVADRAT modellen leveres i breddene 40 / 42 og 60 cm m/ HULL for armatur eller UTEN hull – beregnet for vegg montert armatur.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289462" y="1861731"/>
            <a:ext cx="61206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KVADRAT 60 </a:t>
            </a:r>
            <a:r>
              <a:rPr lang="nb-NO" sz="1400" dirty="0"/>
              <a:t>m/</a:t>
            </a:r>
            <a:r>
              <a:rPr lang="nb-NO" sz="1400" b="1" dirty="0"/>
              <a:t> HULL </a:t>
            </a:r>
            <a:r>
              <a:rPr lang="nb-NO" sz="1400" dirty="0"/>
              <a:t>for armatur</a:t>
            </a:r>
          </a:p>
          <a:p>
            <a:r>
              <a:rPr lang="nb-NO" sz="1200" dirty="0"/>
              <a:t>Mål: B: 60 x D: 42 x H: 13 cm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388542" y="5457028"/>
            <a:ext cx="61206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KVADRAT 60 - UTEN</a:t>
            </a:r>
            <a:r>
              <a:rPr lang="nb-NO" sz="1400" dirty="0"/>
              <a:t> hull – OBS: beregnet for Vegg armatur</a:t>
            </a:r>
          </a:p>
          <a:p>
            <a:r>
              <a:rPr lang="nb-NO" sz="1200" dirty="0"/>
              <a:t>Mål: B: 60,5 x D: 40 x H: 11,5 cm</a:t>
            </a:r>
          </a:p>
        </p:txBody>
      </p:sp>
      <p:pic>
        <p:nvPicPr>
          <p:cNvPr id="17" name="Bild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14262" r="4851" b="7643"/>
          <a:stretch/>
        </p:blipFill>
        <p:spPr>
          <a:xfrm>
            <a:off x="3183506" y="2383135"/>
            <a:ext cx="3293546" cy="2233554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82249" r="54200" b="2934"/>
          <a:stretch/>
        </p:blipFill>
        <p:spPr>
          <a:xfrm>
            <a:off x="257292" y="3988154"/>
            <a:ext cx="2592288" cy="1224136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82249" r="54200" b="3805"/>
          <a:stretch/>
        </p:blipFill>
        <p:spPr>
          <a:xfrm>
            <a:off x="388542" y="7740352"/>
            <a:ext cx="2520280" cy="1152128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"/>
          <a:stretch/>
        </p:blipFill>
        <p:spPr>
          <a:xfrm>
            <a:off x="677240" y="6084964"/>
            <a:ext cx="2264492" cy="1511372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8479" r="2751" b="7048"/>
          <a:stretch/>
        </p:blipFill>
        <p:spPr>
          <a:xfrm>
            <a:off x="3183506" y="6084964"/>
            <a:ext cx="3264412" cy="221379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10219" r="1701"/>
          <a:stretch/>
        </p:blipFill>
        <p:spPr>
          <a:xfrm>
            <a:off x="696546" y="2381857"/>
            <a:ext cx="2213016" cy="158914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040" y="308524"/>
            <a:ext cx="1512952" cy="4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19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388542" y="872755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/>
              <a:t>MATT SORTE </a:t>
            </a:r>
            <a:r>
              <a:rPr lang="nb-NO" sz="1400" b="1" dirty="0"/>
              <a:t>– Kvadrat </a:t>
            </a:r>
            <a:r>
              <a:rPr lang="nb-NO" sz="1400" dirty="0"/>
              <a:t>SERVANTER</a:t>
            </a:r>
            <a:r>
              <a:rPr lang="nb-NO" sz="1400" b="1" dirty="0"/>
              <a:t> - </a:t>
            </a:r>
            <a:r>
              <a:rPr lang="nb-NO" sz="1400" dirty="0"/>
              <a:t>Porselen «Superslim»</a:t>
            </a:r>
          </a:p>
          <a:p>
            <a:pPr algn="ctr"/>
            <a:endParaRPr lang="nb-NO" sz="14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478118" y="1332607"/>
            <a:ext cx="594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Elegante porselen servanter med markante avrundede hjørner i superslim porselen.</a:t>
            </a:r>
          </a:p>
          <a:p>
            <a:pPr algn="ctr"/>
            <a:r>
              <a:rPr lang="nb-NO" sz="1200" dirty="0"/>
              <a:t>KVADRAT modellen leveres i breddene 40 og 60 cm m/ HULL for armatur</a:t>
            </a:r>
          </a:p>
          <a:p>
            <a:pPr algn="ctr"/>
            <a:r>
              <a:rPr lang="nb-NO" sz="1200" dirty="0"/>
              <a:t>eller 60 UTEN hull – denne i SORT er beregnet for frittstående eller vegg montert armatur.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297931" y="2586138"/>
            <a:ext cx="61206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KVADRAT 42 </a:t>
            </a:r>
            <a:r>
              <a:rPr lang="nb-NO" sz="1400" dirty="0"/>
              <a:t>m/</a:t>
            </a:r>
            <a:r>
              <a:rPr lang="nb-NO" sz="1400" b="1" dirty="0"/>
              <a:t> HULL </a:t>
            </a:r>
            <a:r>
              <a:rPr lang="nb-NO" sz="1400" dirty="0"/>
              <a:t>for armatur</a:t>
            </a:r>
          </a:p>
          <a:p>
            <a:r>
              <a:rPr lang="nb-NO" sz="1200" dirty="0"/>
              <a:t>Mål:  B: 42 x D: 42 x H: 13 cm</a:t>
            </a:r>
          </a:p>
        </p:txBody>
      </p:sp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040" y="308524"/>
            <a:ext cx="1512952" cy="468952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18206058-C9E3-4E0F-B628-D73993DDFE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40" y="4209015"/>
            <a:ext cx="3332112" cy="2086586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3B272C2F-5AB3-4841-8EF2-63F820730C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954" y="2042823"/>
            <a:ext cx="3200824" cy="2166192"/>
          </a:xfrm>
          <a:prstGeom prst="rect">
            <a:avLst/>
          </a:prstGeom>
        </p:spPr>
      </p:pic>
      <p:pic>
        <p:nvPicPr>
          <p:cNvPr id="24" name="Bilde 23" descr="Et bilde som inneholder panne&#10;&#10;Automatisk generert beskrivelse">
            <a:extLst>
              <a:ext uri="{FF2B5EF4-FFF2-40B4-BE49-F238E27FC236}">
                <a16:creationId xmlns:a16="http://schemas.microsoft.com/office/drawing/2014/main" id="{5EABEF23-49E1-417E-9733-B5DCB8EC0B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151" y="6295601"/>
            <a:ext cx="3380398" cy="2107898"/>
          </a:xfrm>
          <a:prstGeom prst="rect">
            <a:avLst/>
          </a:prstGeom>
        </p:spPr>
      </p:pic>
      <p:sp>
        <p:nvSpPr>
          <p:cNvPr id="25" name="TekstSylinder 24">
            <a:extLst>
              <a:ext uri="{FF2B5EF4-FFF2-40B4-BE49-F238E27FC236}">
                <a16:creationId xmlns:a16="http://schemas.microsoft.com/office/drawing/2014/main" id="{923B4CFB-761D-4383-A420-4800AB3BFDE6}"/>
              </a:ext>
            </a:extLst>
          </p:cNvPr>
          <p:cNvSpPr txBox="1"/>
          <p:nvPr/>
        </p:nvSpPr>
        <p:spPr>
          <a:xfrm>
            <a:off x="281451" y="4737498"/>
            <a:ext cx="61206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KVADRAT 60 </a:t>
            </a:r>
            <a:r>
              <a:rPr lang="nb-NO" sz="1400" dirty="0"/>
              <a:t>m/</a:t>
            </a:r>
            <a:r>
              <a:rPr lang="nb-NO" sz="1400" b="1" dirty="0"/>
              <a:t> HULL </a:t>
            </a:r>
            <a:r>
              <a:rPr lang="nb-NO" sz="1400" dirty="0"/>
              <a:t>for armatur</a:t>
            </a:r>
          </a:p>
          <a:p>
            <a:r>
              <a:rPr lang="nb-NO" sz="1200" dirty="0"/>
              <a:t>Mål:  B: 60 x D: 42 x H: 13 cm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C0037D9F-6BF9-42E0-ABFB-525F3999FB13}"/>
              </a:ext>
            </a:extLst>
          </p:cNvPr>
          <p:cNvSpPr txBox="1"/>
          <p:nvPr/>
        </p:nvSpPr>
        <p:spPr>
          <a:xfrm>
            <a:off x="297931" y="6496665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KVADRAT 60 </a:t>
            </a:r>
            <a:r>
              <a:rPr lang="nb-NO" sz="1400" dirty="0"/>
              <a:t>– </a:t>
            </a:r>
            <a:r>
              <a:rPr lang="nb-NO" sz="1400" b="1" dirty="0"/>
              <a:t>UTEN</a:t>
            </a:r>
            <a:r>
              <a:rPr lang="nb-NO" sz="1400" dirty="0"/>
              <a:t> hull </a:t>
            </a:r>
          </a:p>
          <a:p>
            <a:r>
              <a:rPr lang="nb-NO" sz="1400" dirty="0"/>
              <a:t>Denne er beregnet for både</a:t>
            </a:r>
          </a:p>
          <a:p>
            <a:r>
              <a:rPr lang="nb-NO" sz="1400" dirty="0"/>
              <a:t>frittstående og vegg armatur</a:t>
            </a:r>
          </a:p>
          <a:p>
            <a:r>
              <a:rPr lang="nb-NO" sz="1200" dirty="0"/>
              <a:t>Mål:  B: 60,5 x </a:t>
            </a:r>
            <a:r>
              <a:rPr lang="nb-NO" sz="1200" b="1" dirty="0"/>
              <a:t>D: 35 </a:t>
            </a:r>
            <a:r>
              <a:rPr lang="nb-NO" sz="1200" dirty="0"/>
              <a:t>x H: 11,5 cm</a:t>
            </a:r>
          </a:p>
        </p:txBody>
      </p:sp>
      <p:pic>
        <p:nvPicPr>
          <p:cNvPr id="27" name="Bilde 26">
            <a:extLst>
              <a:ext uri="{FF2B5EF4-FFF2-40B4-BE49-F238E27FC236}">
                <a16:creationId xmlns:a16="http://schemas.microsoft.com/office/drawing/2014/main" id="{387E6DCA-D3DE-4F28-81BE-CE906E0A65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0" y="7499848"/>
            <a:ext cx="2311620" cy="154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6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391827" y="963275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/>
              <a:t>SERVANTER </a:t>
            </a:r>
            <a:r>
              <a:rPr lang="nb-NO" sz="1400" dirty="0"/>
              <a:t>Porselen «Superslim»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" t="80451" r="56032" b="2849"/>
          <a:stretch/>
        </p:blipFill>
        <p:spPr>
          <a:xfrm>
            <a:off x="442788" y="3880136"/>
            <a:ext cx="2232248" cy="1154612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" t="10225" r="6682" b="10225"/>
          <a:stretch/>
        </p:blipFill>
        <p:spPr>
          <a:xfrm>
            <a:off x="3236144" y="2358553"/>
            <a:ext cx="3240359" cy="234616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12146" r="9050" b="9335"/>
          <a:stretch/>
        </p:blipFill>
        <p:spPr>
          <a:xfrm>
            <a:off x="569463" y="2541818"/>
            <a:ext cx="1659416" cy="1338318"/>
          </a:xfrm>
          <a:prstGeom prst="rect">
            <a:avLst/>
          </a:prstGeom>
        </p:spPr>
      </p:pic>
      <p:sp>
        <p:nvSpPr>
          <p:cNvPr id="15" name="TekstSylinder 14"/>
          <p:cNvSpPr txBox="1"/>
          <p:nvPr/>
        </p:nvSpPr>
        <p:spPr>
          <a:xfrm>
            <a:off x="321312" y="1581851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Rund TREND</a:t>
            </a:r>
            <a:endParaRPr lang="nb-NO" sz="1400" dirty="0"/>
          </a:p>
        </p:txBody>
      </p:sp>
      <p:sp>
        <p:nvSpPr>
          <p:cNvPr id="17" name="TekstSylinder 16"/>
          <p:cNvSpPr txBox="1"/>
          <p:nvPr/>
        </p:nvSpPr>
        <p:spPr>
          <a:xfrm>
            <a:off x="321312" y="1835583"/>
            <a:ext cx="5941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Rund servant i superslim porselen med rette og stramme kanter</a:t>
            </a:r>
          </a:p>
          <a:p>
            <a:r>
              <a:rPr lang="nb-NO" sz="1200" dirty="0"/>
              <a:t>Mål: Ø 35 cm, H: 12 cm</a:t>
            </a:r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040" y="308524"/>
            <a:ext cx="1512952" cy="4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12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378814" y="1243677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/>
              <a:t>SERVANTER </a:t>
            </a:r>
            <a:r>
              <a:rPr lang="nb-NO" sz="1400" dirty="0"/>
              <a:t>Porselen «Superslim»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43451" y="4946820"/>
            <a:ext cx="6138042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torno" charset="0"/>
              </a:rPr>
              <a:t>Toleranse grenser </a:t>
            </a:r>
            <a:r>
              <a:rPr kumimoji="0" lang="nb-NO" altLang="nb-N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torno" charset="0"/>
              </a:rPr>
              <a:t>- PORSELEN SERVANTER</a:t>
            </a: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RotisSerif" charset="0"/>
              </a:rPr>
              <a:t>Servantene brennes med en temperatur på over 1000 °C.</a:t>
            </a:r>
            <a:endParaRPr kumimoji="0" lang="nb-NO" altLang="nb-NO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RotisSerif" charset="0"/>
              </a:rPr>
              <a:t>Dermed oppnås en glasert overflate som gjør de lette å rengjøre og motstandsdyktige mot de fleste kjemikalier. </a:t>
            </a:r>
            <a:endParaRPr kumimoji="0" lang="nb-NO" altLang="nb-NO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RotisSerif" charset="0"/>
              </a:rPr>
              <a:t>Toleransegrenser (lengdemål) -0 +8 mm.</a:t>
            </a:r>
            <a:endParaRPr kumimoji="0" lang="nb-NO" altLang="nb-NO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RotisSerif" charset="0"/>
              </a:rPr>
              <a:t>5 års garanti mot produksjonsfeil.</a:t>
            </a:r>
            <a:endParaRPr kumimoji="0" lang="nb-NO" altLang="nb-NO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1697972" y="8028384"/>
            <a:ext cx="3429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Scala Bad AS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post@scalabad.no</a:t>
            </a:r>
            <a:r>
              <a:rPr lang="nb-NO" altLang="nb-NO" sz="1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-  Tlf.: 32 82 22 70</a:t>
            </a:r>
            <a:endParaRPr lang="nb-NO" altLang="nb-NO" sz="1400" dirty="0">
              <a:solidFill>
                <a:prstClr val="black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www.scalabad.no</a:t>
            </a:r>
            <a:endParaRPr lang="nb-NO" altLang="nb-NO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172112" y="2385661"/>
            <a:ext cx="64807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000000"/>
                </a:solidFill>
                <a:latin typeface="Calibri" panose="020F0502020204030204" pitchFamily="34" charset="0"/>
              </a:rPr>
              <a:t>Vedlikehold 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og </a:t>
            </a:r>
            <a:r>
              <a:rPr lang="nb-NO" b="1" dirty="0">
                <a:solidFill>
                  <a:srgbClr val="000000"/>
                </a:solidFill>
                <a:latin typeface="Calibri" panose="020F0502020204030204" pitchFamily="34" charset="0"/>
              </a:rPr>
              <a:t>Rengjøring 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av</a:t>
            </a:r>
            <a:r>
              <a:rPr lang="nb-NO" b="1" dirty="0">
                <a:solidFill>
                  <a:srgbClr val="000000"/>
                </a:solidFill>
                <a:latin typeface="Calibri" panose="020F0502020204030204" pitchFamily="34" charset="0"/>
              </a:rPr>
              <a:t> Porselen servanten </a:t>
            </a:r>
          </a:p>
          <a:p>
            <a:pPr algn="ctr"/>
            <a:r>
              <a:rPr lang="nb-NO" sz="1400" dirty="0">
                <a:solidFill>
                  <a:srgbClr val="000000"/>
                </a:solidFill>
                <a:latin typeface="Calibri" panose="020F0502020204030204" pitchFamily="34" charset="0"/>
              </a:rPr>
              <a:t>Tørk overflaten med en myk klut etter hvert bruk. </a:t>
            </a:r>
          </a:p>
          <a:p>
            <a:pPr algn="ctr"/>
            <a:r>
              <a:rPr lang="nb-NO" sz="1400" dirty="0">
                <a:solidFill>
                  <a:srgbClr val="000000"/>
                </a:solidFill>
                <a:latin typeface="Calibri" panose="020F0502020204030204" pitchFamily="34" charset="0"/>
              </a:rPr>
              <a:t>Bruk milde, rene vaskemidler. </a:t>
            </a:r>
          </a:p>
          <a:p>
            <a:pPr algn="ctr"/>
            <a:r>
              <a:rPr lang="nb-NO" sz="1400" dirty="0">
                <a:solidFill>
                  <a:srgbClr val="000000"/>
                </a:solidFill>
                <a:latin typeface="Calibri" panose="020F0502020204030204" pitchFamily="34" charset="0"/>
              </a:rPr>
              <a:t>Må ikke bruke sterke, syreholdige midler og ikke ammoniakk.</a:t>
            </a:r>
          </a:p>
          <a:p>
            <a:pPr algn="ctr"/>
            <a:r>
              <a:rPr lang="nb-NO" sz="1400" dirty="0">
                <a:solidFill>
                  <a:srgbClr val="000000"/>
                </a:solidFill>
                <a:latin typeface="Calibri" panose="020F0502020204030204" pitchFamily="34" charset="0"/>
              </a:rPr>
              <a:t>For vanskeligere flekker bruk en middels, skurekrem (en som ikke riper) og myk skrubb. Tørk av med myk klut for å fjerne vannrester.</a:t>
            </a:r>
            <a:endParaRPr lang="nb-NO" sz="1400" dirty="0"/>
          </a:p>
        </p:txBody>
      </p:sp>
      <p:sp>
        <p:nvSpPr>
          <p:cNvPr id="20" name="Rektangel 19"/>
          <p:cNvSpPr/>
          <p:nvPr/>
        </p:nvSpPr>
        <p:spPr>
          <a:xfrm>
            <a:off x="172112" y="2123728"/>
            <a:ext cx="6480720" cy="2160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/>
          <p:cNvSpPr/>
          <p:nvPr/>
        </p:nvSpPr>
        <p:spPr>
          <a:xfrm>
            <a:off x="172112" y="4723597"/>
            <a:ext cx="6480720" cy="2160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040" y="308524"/>
            <a:ext cx="1512952" cy="4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56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</TotalTime>
  <Words>476</Words>
  <Application>Microsoft Office PowerPoint</Application>
  <PresentationFormat>Skjermfremvisning (4:3)</PresentationFormat>
  <Paragraphs>46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Marianne T. Halvorsen</dc:creator>
  <cp:lastModifiedBy>Marianne Torp Halvorsen</cp:lastModifiedBy>
  <cp:revision>55</cp:revision>
  <cp:lastPrinted>2012-04-26T11:40:39Z</cp:lastPrinted>
  <dcterms:created xsi:type="dcterms:W3CDTF">2012-04-26T10:29:59Z</dcterms:created>
  <dcterms:modified xsi:type="dcterms:W3CDTF">2021-04-19T20:24:03Z</dcterms:modified>
</cp:coreProperties>
</file>